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4" r:id="rId3"/>
    <p:sldId id="274" r:id="rId4"/>
    <p:sldId id="266" r:id="rId5"/>
    <p:sldId id="275" r:id="rId6"/>
    <p:sldId id="276" r:id="rId7"/>
    <p:sldId id="280" r:id="rId8"/>
    <p:sldId id="277" r:id="rId9"/>
    <p:sldId id="257" r:id="rId10"/>
    <p:sldId id="259" r:id="rId11"/>
    <p:sldId id="258" r:id="rId12"/>
    <p:sldId id="260" r:id="rId13"/>
    <p:sldId id="261" r:id="rId14"/>
    <p:sldId id="262" r:id="rId15"/>
    <p:sldId id="263" r:id="rId1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4660"/>
  </p:normalViewPr>
  <p:slideViewPr>
    <p:cSldViewPr>
      <p:cViewPr varScale="1">
        <p:scale>
          <a:sx n="62" d="100"/>
          <a:sy n="62" d="100"/>
        </p:scale>
        <p:origin x="-2549" y="-10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12776" y="46754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8720" y="179512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Муниципальное бюджетное общеобразовательное учреждение «</a:t>
            </a:r>
            <a:r>
              <a:rPr lang="ru-RU" sz="1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Кутемелинская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 основная общеобразовательная школа» </a:t>
            </a:r>
            <a:r>
              <a:rPr lang="ru-RU" sz="1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Сармановского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 МР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673" y="2915816"/>
            <a:ext cx="5922718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24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Материалы на конкурс</a:t>
            </a:r>
          </a:p>
          <a:p>
            <a:pPr algn="ctr">
              <a:lnSpc>
                <a:spcPct val="150000"/>
              </a:lnSpc>
            </a:pPr>
            <a:r>
              <a:rPr lang="ru-RU" sz="36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«Лучший отряд ЮИД </a:t>
            </a:r>
          </a:p>
          <a:p>
            <a:pPr algn="ctr">
              <a:lnSpc>
                <a:spcPct val="150000"/>
              </a:lnSpc>
            </a:pPr>
            <a:r>
              <a:rPr lang="ru-RU" sz="24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по итогам </a:t>
            </a:r>
            <a:r>
              <a:rPr lang="ru-RU" sz="2400" b="1" cap="none" spc="0" dirty="0" smtClean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2022/2023 </a:t>
            </a:r>
            <a:r>
              <a:rPr lang="ru-RU" sz="24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учебного года </a:t>
            </a:r>
          </a:p>
          <a:p>
            <a:pPr algn="ctr">
              <a:lnSpc>
                <a:spcPct val="150000"/>
              </a:lnSpc>
            </a:pPr>
            <a:r>
              <a:rPr lang="ru-RU" sz="2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и </a:t>
            </a:r>
            <a:r>
              <a:rPr lang="ru-RU" sz="32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лучший руководитель</a:t>
            </a:r>
            <a:r>
              <a:rPr lang="ru-RU" sz="2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248226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03" y="227775"/>
            <a:ext cx="5873953" cy="42002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03" y="4644008"/>
            <a:ext cx="5873953" cy="415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778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92" y="251521"/>
            <a:ext cx="5908639" cy="41764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29" y="4644008"/>
            <a:ext cx="5806764" cy="410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11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179512"/>
            <a:ext cx="5832648" cy="867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84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91" y="179512"/>
            <a:ext cx="5871844" cy="860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20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251520"/>
            <a:ext cx="5850784" cy="867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00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323528"/>
            <a:ext cx="5841957" cy="846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87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Деятельность руководителя отряда ЮИД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24" y="2051720"/>
            <a:ext cx="4051249" cy="6120333"/>
          </a:xfrm>
        </p:spPr>
      </p:pic>
      <p:sp>
        <p:nvSpPr>
          <p:cNvPr id="5" name="TextBox 4"/>
          <p:cNvSpPr txBox="1"/>
          <p:nvPr/>
        </p:nvSpPr>
        <p:spPr>
          <a:xfrm>
            <a:off x="1268760" y="831641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err="1" smtClean="0"/>
              <a:t>Сираева</a:t>
            </a:r>
            <a:r>
              <a:rPr lang="ru-RU" b="1" i="1" dirty="0" smtClean="0"/>
              <a:t> Ландыш </a:t>
            </a:r>
            <a:r>
              <a:rPr lang="ru-RU" b="1" i="1" dirty="0" err="1" smtClean="0"/>
              <a:t>Илшатовна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589753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47" y="467544"/>
            <a:ext cx="2943858" cy="3959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5"/>
          <a:stretch/>
        </p:blipFill>
        <p:spPr>
          <a:xfrm>
            <a:off x="775147" y="4806778"/>
            <a:ext cx="5837442" cy="39862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2" t="10132" r="34632" b="46739"/>
          <a:stretch/>
        </p:blipFill>
        <p:spPr>
          <a:xfrm>
            <a:off x="3861048" y="419182"/>
            <a:ext cx="2749887" cy="400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80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effectLst/>
              </a:rPr>
              <a:t>Деятельность </a:t>
            </a:r>
            <a:br>
              <a:rPr lang="ru-RU" sz="4000" b="1" i="1" dirty="0" smtClean="0">
                <a:effectLst/>
              </a:rPr>
            </a:br>
            <a:r>
              <a:rPr lang="ru-RU" sz="4000" b="1" i="1" dirty="0" smtClean="0">
                <a:effectLst/>
              </a:rPr>
              <a:t>отряда ЮИД</a:t>
            </a:r>
            <a:endParaRPr lang="ru-RU" sz="4000" b="1" i="1" dirty="0"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28" y="2339752"/>
            <a:ext cx="5624513" cy="3407156"/>
          </a:xfrm>
        </p:spPr>
      </p:pic>
      <p:sp>
        <p:nvSpPr>
          <p:cNvPr id="6" name="TextBox 5"/>
          <p:cNvSpPr txBox="1"/>
          <p:nvPr/>
        </p:nvSpPr>
        <p:spPr>
          <a:xfrm>
            <a:off x="1916832" y="6660232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Отряд «Светофор» </a:t>
            </a:r>
          </a:p>
          <a:p>
            <a:pPr algn="ctr"/>
            <a:r>
              <a:rPr lang="ru-RU" sz="2400" b="1" i="1" dirty="0" smtClean="0"/>
              <a:t> при </a:t>
            </a:r>
          </a:p>
          <a:p>
            <a:pPr algn="ctr"/>
            <a:r>
              <a:rPr lang="ru-RU" sz="2400" b="1" i="1" dirty="0" smtClean="0"/>
              <a:t>МБОУ «</a:t>
            </a:r>
            <a:r>
              <a:rPr lang="ru-RU" sz="2400" b="1" i="1" dirty="0" err="1" smtClean="0"/>
              <a:t>Кутемелинская</a:t>
            </a:r>
            <a:r>
              <a:rPr lang="ru-RU" sz="2400" b="1" i="1" dirty="0" smtClean="0"/>
              <a:t> ООШ» </a:t>
            </a:r>
            <a:r>
              <a:rPr lang="ru-RU" sz="2400" b="1" i="1" dirty="0" err="1" smtClean="0"/>
              <a:t>Сармановского</a:t>
            </a:r>
            <a:r>
              <a:rPr lang="ru-RU" sz="2400" b="1" i="1" dirty="0" smtClean="0"/>
              <a:t> МР РТ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771694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36" y="251520"/>
            <a:ext cx="5783115" cy="40685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36" y="4536122"/>
            <a:ext cx="5757091" cy="431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55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19"/>
          <a:stretch/>
        </p:blipFill>
        <p:spPr>
          <a:xfrm>
            <a:off x="766617" y="107504"/>
            <a:ext cx="5904656" cy="3236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73" r="5648" b="23108"/>
          <a:stretch/>
        </p:blipFill>
        <p:spPr>
          <a:xfrm>
            <a:off x="766617" y="5724128"/>
            <a:ext cx="5904656" cy="32561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9" t="1" r="2722" b="1385"/>
          <a:stretch/>
        </p:blipFill>
        <p:spPr>
          <a:xfrm>
            <a:off x="766616" y="3387033"/>
            <a:ext cx="5904657" cy="226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32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251520"/>
            <a:ext cx="5904656" cy="44166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81" r="14725" b="25541"/>
          <a:stretch/>
        </p:blipFill>
        <p:spPr>
          <a:xfrm>
            <a:off x="764704" y="4846579"/>
            <a:ext cx="5904656" cy="39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48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7" y="539551"/>
            <a:ext cx="2865883" cy="38313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40" y="4716016"/>
            <a:ext cx="2880320" cy="38506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35" y="4716016"/>
            <a:ext cx="2879336" cy="38493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29976" r="29460" b="19348"/>
          <a:stretch/>
        </p:blipFill>
        <p:spPr>
          <a:xfrm>
            <a:off x="3824355" y="506885"/>
            <a:ext cx="2809689" cy="383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07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88" y="179512"/>
            <a:ext cx="5899757" cy="41701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32" y="4574511"/>
            <a:ext cx="5889313" cy="427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0960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3933</TotalTime>
  <Words>50</Words>
  <Application>Microsoft Office PowerPoint</Application>
  <PresentationFormat>Экран (4:3)</PresentationFormat>
  <Paragraphs>11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Презентация PowerPoint</vt:lpstr>
      <vt:lpstr>Деятельность руководителя отряда ЮИД</vt:lpstr>
      <vt:lpstr>Презентация PowerPoint</vt:lpstr>
      <vt:lpstr>Деятельность  отряда ЮИД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Ландыш</dc:creator>
  <cp:lastModifiedBy>Ландыш</cp:lastModifiedBy>
  <cp:revision>26</cp:revision>
  <dcterms:created xsi:type="dcterms:W3CDTF">2023-04-08T13:02:46Z</dcterms:created>
  <dcterms:modified xsi:type="dcterms:W3CDTF">2024-03-05T12:31:49Z</dcterms:modified>
</cp:coreProperties>
</file>